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269" r:id="rId2"/>
    <p:sldId id="268" r:id="rId3"/>
    <p:sldId id="267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7" r:id="rId22"/>
    <p:sldId id="288" r:id="rId23"/>
    <p:sldId id="289" r:id="rId24"/>
    <p:sldId id="290" r:id="rId25"/>
    <p:sldId id="291" r:id="rId26"/>
    <p:sldId id="292" r:id="rId27"/>
    <p:sldId id="293" r:id="rId28"/>
    <p:sldId id="301" r:id="rId29"/>
    <p:sldId id="295" r:id="rId30"/>
    <p:sldId id="296" r:id="rId31"/>
    <p:sldId id="297" r:id="rId32"/>
    <p:sldId id="298" r:id="rId33"/>
    <p:sldId id="299" r:id="rId34"/>
    <p:sldId id="303" r:id="rId35"/>
    <p:sldId id="294" r:id="rId36"/>
    <p:sldId id="302" r:id="rId3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76" d="100"/>
          <a:sy n="76" d="100"/>
        </p:scale>
        <p:origin x="-1206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136E0-0ACE-41C1-85A3-E2CD1D505DF6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38651-610E-4178-B1E1-A86BDB9576B7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847D37-4DC2-4364-93D2-0154D30458A1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9352CD-D8EA-4DE6-8211-4FDE54CC8AE3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ACB5A6-1ECC-48FB-9AB3-AA2075F41E8A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95CA-C077-4D77-96B9-59465D448064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3308D7-5DDA-42B1-B6B0-1E6C00FE23BB}" type="datetime1">
              <a:rPr lang="en-US" smtClean="0"/>
              <a:t>10/29/2014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AB71B-9C6A-4637-86CB-9C6A64F9BB15}" type="datetime1">
              <a:rPr lang="en-US" smtClean="0"/>
              <a:t>10/29/2014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91548-0E41-4B64-A310-73778AA4E023}" type="datetime1">
              <a:rPr lang="en-US" smtClean="0"/>
              <a:t>10/29/2014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A6470-DDD9-4666-B7FC-B255F09224D6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076DC8-EEBE-4571-8382-0E6E62090183}" type="datetime1">
              <a:rPr lang="en-US" smtClean="0"/>
              <a:t>10/29/2014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D20D09-C26A-413A-A418-3C1C7D628F3D}" type="datetime1">
              <a:rPr lang="en-US" smtClean="0"/>
              <a:t>10/29/2014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51449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900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5556464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65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553871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668327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3861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634675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266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05365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4174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4174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487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036649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4174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4174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57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092434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9768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31740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9768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31740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934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3897160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09025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31740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9768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4814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07748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9768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04362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04362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31740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226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11128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9768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31740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9768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531740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53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57517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49768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1228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9768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112284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932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374513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786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905102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09025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31740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49768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63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2588128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783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875879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3476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30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067195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23</a:t>
            </a:fld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05116" y="23393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308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85713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24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3476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73476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625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477545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3476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0539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47003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65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370128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73476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734768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75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496962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501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728325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2616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216440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333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36826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30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107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274533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6353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577789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6621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1119470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4202" y="100587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058004" y="22539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606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903201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3905116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058004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5294202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748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579941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95381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529538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32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887629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36</a:t>
            </a:fld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887951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166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352700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82597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1173705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482597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61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514206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553200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258683" y="10522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5868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915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87275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06079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5868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168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63921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905116" y="9890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060793" y="9890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460988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25868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28504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3178267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6553200" y="9890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060793" y="9890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060793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6553200" y="232766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4963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1541312"/>
              </p:ext>
            </p:extLst>
          </p:nvPr>
        </p:nvGraphicFramePr>
        <p:xfrm>
          <a:off x="850921" y="81602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K: 10 Frames Set H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300245" y="9890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961470" y="98909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3961470" y="22075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300245" y="22075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05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506</TotalTime>
  <Words>288</Words>
  <Application>Microsoft Office PowerPoint</Application>
  <PresentationFormat>On-screen Show (4:3)</PresentationFormat>
  <Paragraphs>108</Paragraphs>
  <Slides>36</Slides>
  <Notes>36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Choi, Sue</cp:lastModifiedBy>
  <cp:revision>28</cp:revision>
  <cp:lastPrinted>2011-07-24T03:45:41Z</cp:lastPrinted>
  <dcterms:created xsi:type="dcterms:W3CDTF">2011-07-24T03:35:18Z</dcterms:created>
  <dcterms:modified xsi:type="dcterms:W3CDTF">2014-10-29T18:45:32Z</dcterms:modified>
</cp:coreProperties>
</file>